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3BA5D-5BD3-49D5-AF5C-19A17208A0CE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F432E-9DCB-4A60-8329-3CF68656E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283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2CC75-83B0-4908-849F-6D40BFF9421C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E5142-BD06-4E0C-9443-F5FB8EBB7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061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803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23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7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BDEC2F-1874-444A-99CD-23C927A4BAF9}" type="datetime1">
              <a:rPr lang="en-US" smtClean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ru-RU" smtClean="0"/>
              <a:t>ТЕЛЕФОН ДЛЯ ЗАКАЗА: +7 (916) 022-21-02, e-mail : stolovaya1dostavka@gmail.com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940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A199-D7EA-45B0-887E-60274A6F001A}" type="datetime1">
              <a:rPr lang="en-US" smtClean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ТЕЛЕФОН ДЛЯ ЗАКАЗА: +7 (916) 022-21-02, e-mail : stolovaya1dostavka@gmail.com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1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613F-AA02-44F4-9B05-94337AC7F1DB}" type="datetime1">
              <a:rPr lang="en-US" smtClean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ТЕЛЕФОН ДЛЯ ЗАКАЗА: +7 (916) 022-21-02, e-mail : stolovaya1dostavka@gmail.com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69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CB80-ACE2-475F-B8CB-1607128B79A0}" type="datetime1">
              <a:rPr lang="en-US" smtClean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ТЕЛЕФОН ДЛЯ ЗАКАЗА: +7 (916) 022-21-02, e-mail : stolovaya1dostavka@gmail.com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7594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A629-3B8F-4FDB-81F8-C31524544A91}" type="datetime1">
              <a:rPr lang="en-US" smtClean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ТЕЛЕФОН ДЛЯ ЗАКАЗА: +7 (916) 022-21-02, e-mail : stolovaya1dostavka@gmail.com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358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CDED-32F7-4EC8-8E93-14862CAA68B3}" type="datetime1">
              <a:rPr lang="en-US" smtClean="0"/>
              <a:t>3/1/2017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ТЕЛЕФОН ДЛЯ ЗАКАЗА: +7 (916) 022-21-02, e-mail : stolovaya1dostavka@gmail.com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27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C2A0-9868-432B-8CE0-6A0A95283E4A}" type="datetime1">
              <a:rPr lang="en-US" smtClean="0"/>
              <a:t>3/1/2017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ТЕЛЕФОН ДЛЯ ЗАКАЗА: +7 (916) 022-21-02, e-mail : stolovaya1dostavka@gmail.com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219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BF58-FC06-4DE1-8426-F651CD643E5E}" type="datetime1">
              <a:rPr lang="en-US" smtClean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ТЕЛЕФОН ДЛЯ ЗАКАЗА: +7 (916) 022-21-02, e-mail : stolovaya1dostavka@gmail.com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89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CD3C-047D-47AA-BFD0-5DFFBC2B54B5}" type="datetime1">
              <a:rPr lang="en-US" smtClean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ТЕЛЕФОН ДЛЯ ЗАКАЗА: +7 (916) 022-21-02, e-mail : stolovaya1dostavka@gmail.com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4BC79-F6A8-412E-B84F-9B0A8410114C}" type="datetime1">
              <a:rPr lang="en-US" smtClean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ТЕЛЕФОН ДЛЯ ЗАКАЗА: +7 (916) 022-21-02, e-mail : stolovaya1dostavka@gmail.com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7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F5E8-28E0-4A36-AF31-71C0C05B0574}" type="datetime1">
              <a:rPr lang="en-US" smtClean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ТЕЛЕФОН ДЛЯ ЗАКАЗА: +7 (916) 022-21-02, e-mail : stolovaya1dostavka@gmail.com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1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6DE9-D3E3-4FB9-9FFF-30523FE00DEE}" type="datetime1">
              <a:rPr lang="en-US" smtClean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ТЕЛЕФОН ДЛЯ ЗАКАЗА: +7 (916) 022-21-02, e-mail : stolovaya1dostavka@gmail.com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2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B2C4-9CCE-4B77-8A6D-CED6C2A62F96}" type="datetime1">
              <a:rPr lang="en-US" smtClean="0"/>
              <a:t>3/1/2017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ТЕЛЕФОН ДЛЯ ЗАКАЗА: +7 (916) 022-21-02, e-mail : stolovaya1dostavka@gmail.com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3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73D7-8081-476A-9A9E-A5D74E78A6E7}" type="datetime1">
              <a:rPr lang="en-US" smtClean="0"/>
              <a:t>3/1/2017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ТЕЛЕФОН ДЛЯ ЗАКАЗА: +7 (916) 022-21-02, e-mail : stolovaya1dostavka@gmail.com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2917-E4E5-4B09-8DE9-FB52EC369C33}" type="datetime1">
              <a:rPr lang="en-US" smtClean="0"/>
              <a:t>3/1/2017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ТЕЛЕФОН ДЛЯ ЗАКАЗА: +7 (916) 022-21-02, e-mail : stolovaya1dostavka@gmail.com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7BB4-1399-42CF-B30F-786AA4F2EC4D}" type="datetime1">
              <a:rPr lang="en-US" smtClean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ТЕЛЕФОН ДЛЯ ЗАКАЗА: +7 (916) 022-21-02, e-mail : stolovaya1dostavka@gmail.com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3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1178-9727-457C-8E54-A7D2025D719B}" type="datetime1">
              <a:rPr lang="en-US" smtClean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ТЕЛЕФОН ДЛЯ ЗАКАЗА: +7 (916) 022-21-02, e-mail : stolovaya1dostavka@gmail.com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2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DFEBB8-5BA5-4D7E-ADE4-E9A7E837CD4F}" type="datetime1">
              <a:rPr lang="en-US" smtClean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ТЕЛЕФОН ДЛЯ ЗАКАЗА: +7 (916) 022-21-02, e-mail : stolovaya1dostavka@gmail.com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0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СТОЛОВАЯ №1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Доставка обедов в офис и на строительные объекты</a:t>
            </a:r>
            <a:endParaRPr lang="ru-RU" dirty="0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855">
            <a:off x="138182" y="401630"/>
            <a:ext cx="2729785" cy="322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комплексные обеды второе с мя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5816">
            <a:off x="2845829" y="310397"/>
            <a:ext cx="2143549" cy="197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 rot="21420000">
            <a:off x="6077187" y="4634427"/>
            <a:ext cx="4047239" cy="1195538"/>
          </a:xfrm>
        </p:spPr>
        <p:txBody>
          <a:bodyPr/>
          <a:lstStyle/>
          <a:p>
            <a:r>
              <a:rPr lang="ru-RU" sz="1000" dirty="0" smtClean="0">
                <a:latin typeface="Arial Black" panose="020B0A04020102020204" pitchFamily="34" charset="0"/>
              </a:rPr>
              <a:t>ТЕЛЕФОН ДЛЯ ЗАКАЗА: +7 (916) 022-21-02, </a:t>
            </a:r>
          </a:p>
          <a:p>
            <a:r>
              <a:rPr lang="ru-RU" sz="1000" dirty="0" smtClean="0">
                <a:latin typeface="Arial Black" panose="020B0A04020102020204" pitchFamily="34" charset="0"/>
              </a:rPr>
              <a:t>e-</a:t>
            </a:r>
            <a:r>
              <a:rPr lang="ru-RU" sz="1000" dirty="0" err="1" smtClean="0">
                <a:latin typeface="Arial Black" panose="020B0A04020102020204" pitchFamily="34" charset="0"/>
              </a:rPr>
              <a:t>mail</a:t>
            </a:r>
            <a:r>
              <a:rPr lang="ru-RU" sz="1000" dirty="0" smtClean="0">
                <a:latin typeface="Arial Black" panose="020B0A04020102020204" pitchFamily="34" charset="0"/>
              </a:rPr>
              <a:t> : stolovaya1dostavka@gmail.com</a:t>
            </a:r>
            <a:endParaRPr lang="en-US" sz="1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26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4" t="6474" r="15716" b="-296"/>
          <a:stretch/>
        </p:blipFill>
        <p:spPr>
          <a:xfrm>
            <a:off x="4149685" y="254832"/>
            <a:ext cx="2610879" cy="191611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нас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8941" y="2253802"/>
            <a:ext cx="11011436" cy="33227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Arial Black" panose="020B0A04020102020204" pitchFamily="34" charset="0"/>
              </a:rPr>
              <a:t>«</a:t>
            </a:r>
            <a:r>
              <a:rPr lang="ru-RU" b="1" dirty="0">
                <a:latin typeface="Arial Black" panose="020B0A04020102020204" pitchFamily="34" charset="0"/>
              </a:rPr>
              <a:t>С</a:t>
            </a:r>
            <a:r>
              <a:rPr lang="ru-RU" b="1" dirty="0" smtClean="0">
                <a:latin typeface="Arial Black" panose="020B0A04020102020204" pitchFamily="34" charset="0"/>
              </a:rPr>
              <a:t>толовая </a:t>
            </a:r>
            <a:r>
              <a:rPr lang="ru-RU" b="1" dirty="0">
                <a:latin typeface="Arial Black" panose="020B0A04020102020204" pitchFamily="34" charset="0"/>
              </a:rPr>
              <a:t>№1</a:t>
            </a:r>
            <a:r>
              <a:rPr lang="ru-RU" dirty="0">
                <a:latin typeface="Arial Black" panose="020B0A04020102020204" pitchFamily="34" charset="0"/>
              </a:rPr>
              <a:t>» </a:t>
            </a:r>
            <a:r>
              <a:rPr lang="ru-RU" dirty="0" smtClean="0">
                <a:latin typeface="Arial Black" panose="020B0A04020102020204" pitchFamily="34" charset="0"/>
              </a:rPr>
              <a:t> успешно работает </a:t>
            </a:r>
            <a:r>
              <a:rPr lang="ru-RU" dirty="0">
                <a:latin typeface="Arial Black" panose="020B0A04020102020204" pitchFamily="34" charset="0"/>
              </a:rPr>
              <a:t>в сфере общественного </a:t>
            </a:r>
            <a:r>
              <a:rPr lang="ru-RU" dirty="0" smtClean="0">
                <a:latin typeface="Arial Black" panose="020B0A04020102020204" pitchFamily="34" charset="0"/>
              </a:rPr>
              <a:t>питания в течение 10 лет .  </a:t>
            </a:r>
          </a:p>
          <a:p>
            <a:pPr marL="0" indent="0">
              <a:buNone/>
            </a:pPr>
            <a:r>
              <a:rPr lang="ru-RU" dirty="0" smtClean="0">
                <a:latin typeface="Arial Black" panose="020B0A04020102020204" pitchFamily="34" charset="0"/>
              </a:rPr>
              <a:t>Каждый </a:t>
            </a:r>
            <a:r>
              <a:rPr lang="ru-RU" dirty="0">
                <a:latin typeface="Arial Black" panose="020B0A04020102020204" pitchFamily="34" charset="0"/>
              </a:rPr>
              <a:t>день мы заботимся о том, чтобы в обеденное время на столе заказчика были </a:t>
            </a:r>
            <a:r>
              <a:rPr lang="ru-RU" dirty="0" smtClean="0">
                <a:latin typeface="Arial Black" panose="020B0A04020102020204" pitchFamily="34" charset="0"/>
              </a:rPr>
              <a:t>сытные </a:t>
            </a:r>
            <a:r>
              <a:rPr lang="ru-RU" dirty="0">
                <a:latin typeface="Arial Black" panose="020B0A04020102020204" pitchFamily="34" charset="0"/>
              </a:rPr>
              <a:t>и вкусные </a:t>
            </a:r>
            <a:r>
              <a:rPr lang="ru-RU" dirty="0" smtClean="0">
                <a:latin typeface="Arial Black" panose="020B0A04020102020204" pitchFamily="34" charset="0"/>
              </a:rPr>
              <a:t>блюда, приготовленные лучшими поварами г. Москвы. Из натуральных, высококачественных продуктов.</a:t>
            </a:r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Наш спектр услуг:</a:t>
            </a:r>
          </a:p>
          <a:p>
            <a:r>
              <a:rPr lang="ru-RU" dirty="0">
                <a:latin typeface="Arial Black" panose="020B0A04020102020204" pitchFamily="34" charset="0"/>
              </a:rPr>
              <a:t> - поставка готовых блюд (завтраки, ланчи, обеды, полдники, ужины) в организации;</a:t>
            </a:r>
          </a:p>
          <a:p>
            <a:r>
              <a:rPr lang="ru-RU" dirty="0">
                <a:latin typeface="Arial Black" panose="020B0A04020102020204" pitchFamily="34" charset="0"/>
              </a:rPr>
              <a:t> - организация или управление столовой на предприятии; </a:t>
            </a:r>
          </a:p>
          <a:p>
            <a:r>
              <a:rPr lang="ru-RU" dirty="0">
                <a:latin typeface="Arial Black" panose="020B0A04020102020204" pitchFamily="34" charset="0"/>
              </a:rPr>
              <a:t> - поставка горячего питания на объекты строительства; </a:t>
            </a:r>
          </a:p>
          <a:p>
            <a:r>
              <a:rPr lang="ru-RU" dirty="0">
                <a:latin typeface="Arial Black" panose="020B0A04020102020204" pitchFamily="34" charset="0"/>
              </a:rPr>
              <a:t> - организация мобильного пункта питания с раздачей горячих блюд; </a:t>
            </a:r>
          </a:p>
          <a:p>
            <a:r>
              <a:rPr lang="ru-RU" dirty="0">
                <a:latin typeface="Arial Black" panose="020B0A04020102020204" pitchFamily="34" charset="0"/>
              </a:rPr>
              <a:t> - выездное обслуживание мероприятий</a:t>
            </a:r>
            <a:r>
              <a:rPr lang="ru-RU" dirty="0" smtClean="0">
                <a:latin typeface="Arial Black" panose="020B0A04020102020204" pitchFamily="34" charset="0"/>
              </a:rPr>
              <a:t>.</a:t>
            </a:r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Заказывайте у нас </a:t>
            </a:r>
            <a:r>
              <a:rPr lang="ru-RU" b="1" dirty="0">
                <a:latin typeface="Arial Black" panose="020B0A04020102020204" pitchFamily="34" charset="0"/>
              </a:rPr>
              <a:t>обед </a:t>
            </a:r>
            <a:r>
              <a:rPr lang="ru-RU" dirty="0">
                <a:latin typeface="Arial Black" panose="020B0A04020102020204" pitchFamily="34" charset="0"/>
              </a:rPr>
              <a:t>на каждый день по низкой цене и убедитесь в этом сами</a:t>
            </a:r>
            <a:r>
              <a:rPr lang="ru-RU" dirty="0" smtClean="0"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 Black" panose="020B0A04020102020204" pitchFamily="34" charset="0"/>
              </a:rPr>
              <a:t>Для </a:t>
            </a:r>
            <a:r>
              <a:rPr lang="ru-RU" dirty="0">
                <a:latin typeface="Arial Black" panose="020B0A04020102020204" pitchFamily="34" charset="0"/>
              </a:rPr>
              <a:t>заказа Вам достаточно позвонить по номеру или отправить заявку </a:t>
            </a:r>
            <a:r>
              <a:rPr lang="ru-RU" dirty="0" smtClean="0">
                <a:latin typeface="Arial Black" panose="020B0A04020102020204" pitchFamily="34" charset="0"/>
              </a:rPr>
              <a:t>по электронной почте, </a:t>
            </a:r>
            <a:r>
              <a:rPr lang="ru-RU" dirty="0">
                <a:latin typeface="Arial Black" panose="020B0A04020102020204" pitchFamily="34" charset="0"/>
              </a:rPr>
              <a:t>и в назначенное время мы бесплатно доставим обед. Цена зависит от меню, количества питающихся и месторасположения строительного объекта. </a:t>
            </a:r>
            <a:r>
              <a:rPr lang="ru-RU" dirty="0" smtClean="0">
                <a:latin typeface="Arial Black" panose="020B0A04020102020204" pitchFamily="34" charset="0"/>
              </a:rPr>
              <a:t>Заказы </a:t>
            </a:r>
            <a:r>
              <a:rPr lang="ru-RU" dirty="0">
                <a:latin typeface="Arial Black" panose="020B0A04020102020204" pitchFamily="34" charset="0"/>
              </a:rPr>
              <a:t>доставляются в любое удобное для сотрудников время. 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1030" name="Picture 6" descr="Картинки по запросу линия раздачи с едо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74" y="134196"/>
            <a:ext cx="2600773" cy="1985107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024" y="55190"/>
            <a:ext cx="2303395" cy="1985108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355788" y="5742261"/>
            <a:ext cx="5499719" cy="498470"/>
          </a:xfrm>
        </p:spPr>
        <p:txBody>
          <a:bodyPr/>
          <a:lstStyle/>
          <a:p>
            <a:r>
              <a:rPr lang="ru-RU" sz="1000" dirty="0" smtClean="0">
                <a:latin typeface="Arial Black" panose="020B0A04020102020204" pitchFamily="34" charset="0"/>
              </a:rPr>
              <a:t>ТЕЛЕФОН ДЛЯ ЗАКАЗА: +7 (916) 022-21-02, </a:t>
            </a:r>
          </a:p>
          <a:p>
            <a:r>
              <a:rPr lang="ru-RU" sz="1000" dirty="0" smtClean="0">
                <a:latin typeface="Arial Black" panose="020B0A04020102020204" pitchFamily="34" charset="0"/>
              </a:rPr>
              <a:t>e-</a:t>
            </a:r>
            <a:r>
              <a:rPr lang="ru-RU" sz="1000" dirty="0" err="1" smtClean="0">
                <a:latin typeface="Arial Black" panose="020B0A04020102020204" pitchFamily="34" charset="0"/>
              </a:rPr>
              <a:t>mail</a:t>
            </a:r>
            <a:r>
              <a:rPr lang="ru-RU" sz="1000" dirty="0" smtClean="0">
                <a:latin typeface="Arial Black" panose="020B0A04020102020204" pitchFamily="34" charset="0"/>
              </a:rPr>
              <a:t> : stolovaya1dostavka@gmail.com</a:t>
            </a:r>
            <a:endParaRPr lang="en-US" sz="1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7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80" y="186479"/>
            <a:ext cx="10181162" cy="5869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Комплексные обеды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780" y="3702971"/>
            <a:ext cx="3310128" cy="418455"/>
          </a:xfrm>
        </p:spPr>
        <p:txBody>
          <a:bodyPr/>
          <a:lstStyle/>
          <a:p>
            <a:r>
              <a:rPr lang="ru-RU" dirty="0" smtClean="0"/>
              <a:t>Обед  « Эконом» - 160 Руб.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8"/>
          </p:nvPr>
        </p:nvSpPr>
        <p:spPr>
          <a:xfrm>
            <a:off x="685780" y="4121427"/>
            <a:ext cx="3316188" cy="12531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900" dirty="0" smtClean="0">
                <a:latin typeface="Arial Black" panose="020B0A04020102020204" pitchFamily="34" charset="0"/>
              </a:rPr>
              <a:t>В обед входит: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ru-RU" sz="900" dirty="0" smtClean="0">
                <a:latin typeface="Arial Black" panose="020B0A04020102020204" pitchFamily="34" charset="0"/>
              </a:rPr>
              <a:t>Салат овощной (120 </a:t>
            </a:r>
            <a:r>
              <a:rPr lang="ru-RU" sz="900" dirty="0" err="1" smtClean="0">
                <a:latin typeface="Arial Black" panose="020B0A04020102020204" pitchFamily="34" charset="0"/>
              </a:rPr>
              <a:t>гр</a:t>
            </a:r>
            <a:r>
              <a:rPr lang="ru-RU" sz="900" dirty="0" smtClean="0">
                <a:latin typeface="Arial Black" panose="020B0A04020102020204" pitchFamily="34" charset="0"/>
              </a:rPr>
              <a:t>)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ru-RU" sz="900" dirty="0" smtClean="0">
                <a:latin typeface="Arial Black" panose="020B0A04020102020204" pitchFamily="34" charset="0"/>
              </a:rPr>
              <a:t>Первое блюдо (250 </a:t>
            </a:r>
            <a:r>
              <a:rPr lang="ru-RU" sz="900" dirty="0" err="1" smtClean="0">
                <a:latin typeface="Arial Black" panose="020B0A04020102020204" pitchFamily="34" charset="0"/>
              </a:rPr>
              <a:t>гр</a:t>
            </a:r>
            <a:r>
              <a:rPr lang="ru-RU" sz="900" dirty="0" smtClean="0">
                <a:latin typeface="Arial Black" panose="020B0A04020102020204" pitchFamily="34" charset="0"/>
              </a:rPr>
              <a:t>)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ru-RU" sz="900" dirty="0" smtClean="0">
                <a:latin typeface="Arial Black" panose="020B0A04020102020204" pitchFamily="34" charset="0"/>
              </a:rPr>
              <a:t>второе блюдо (120+130 </a:t>
            </a:r>
            <a:r>
              <a:rPr lang="ru-RU" sz="900" dirty="0" err="1" smtClean="0">
                <a:latin typeface="Arial Black" panose="020B0A04020102020204" pitchFamily="34" charset="0"/>
              </a:rPr>
              <a:t>гр</a:t>
            </a:r>
            <a:r>
              <a:rPr lang="ru-RU" sz="900" dirty="0" smtClean="0">
                <a:latin typeface="Arial Black" panose="020B0A04020102020204" pitchFamily="34" charset="0"/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ru-RU" sz="900" dirty="0" smtClean="0">
                <a:latin typeface="Arial Black" panose="020B0A04020102020204" pitchFamily="34" charset="0"/>
              </a:rPr>
              <a:t>Хлеб</a:t>
            </a:r>
          </a:p>
          <a:p>
            <a:endParaRPr lang="ru-RU" sz="900" dirty="0">
              <a:latin typeface="Arial Black" panose="020B0A040201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235998" y="3696787"/>
            <a:ext cx="3526885" cy="445720"/>
          </a:xfrm>
        </p:spPr>
        <p:txBody>
          <a:bodyPr/>
          <a:lstStyle/>
          <a:p>
            <a:r>
              <a:rPr lang="ru-RU" dirty="0" smtClean="0"/>
              <a:t>ОБЕД «Стандарт» - 190 </a:t>
            </a:r>
            <a:r>
              <a:rPr lang="ru-RU" dirty="0" err="1" smtClean="0"/>
              <a:t>Руб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>
          <a:xfrm>
            <a:off x="4235999" y="4121426"/>
            <a:ext cx="3310128" cy="12531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000" dirty="0">
                <a:latin typeface="Arial Black" panose="020B0A04020102020204" pitchFamily="34" charset="0"/>
              </a:rPr>
              <a:t>В обед входит: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ru-RU" sz="1000" dirty="0" smtClean="0">
                <a:latin typeface="Arial Black" panose="020B0A04020102020204" pitchFamily="34" charset="0"/>
              </a:rPr>
              <a:t>Салат овощной / мясной(120 </a:t>
            </a:r>
            <a:r>
              <a:rPr lang="ru-RU" sz="1000" dirty="0" err="1">
                <a:latin typeface="Arial Black" panose="020B0A04020102020204" pitchFamily="34" charset="0"/>
              </a:rPr>
              <a:t>гр</a:t>
            </a:r>
            <a:r>
              <a:rPr lang="ru-RU" sz="1000" dirty="0">
                <a:latin typeface="Arial Black" panose="020B0A04020102020204" pitchFamily="34" charset="0"/>
              </a:rPr>
              <a:t>)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ru-RU" sz="1000" dirty="0">
                <a:latin typeface="Arial Black" panose="020B0A04020102020204" pitchFamily="34" charset="0"/>
              </a:rPr>
              <a:t>Первое блюдо (300 </a:t>
            </a:r>
            <a:r>
              <a:rPr lang="ru-RU" sz="1000" dirty="0" err="1" smtClean="0">
                <a:latin typeface="Arial Black" panose="020B0A04020102020204" pitchFamily="34" charset="0"/>
              </a:rPr>
              <a:t>гр</a:t>
            </a:r>
            <a:r>
              <a:rPr lang="ru-RU" sz="1000" dirty="0" smtClean="0">
                <a:latin typeface="Arial Black" panose="020B0A04020102020204" pitchFamily="34" charset="0"/>
              </a:rPr>
              <a:t>)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ru-RU" sz="1000" dirty="0" smtClean="0">
                <a:latin typeface="Arial Black" panose="020B0A04020102020204" pitchFamily="34" charset="0"/>
              </a:rPr>
              <a:t>второе </a:t>
            </a:r>
            <a:r>
              <a:rPr lang="ru-RU" sz="1000" dirty="0">
                <a:latin typeface="Arial Black" panose="020B0A04020102020204" pitchFamily="34" charset="0"/>
              </a:rPr>
              <a:t>блюдо (</a:t>
            </a:r>
            <a:r>
              <a:rPr lang="ru-RU" sz="1000" dirty="0" smtClean="0">
                <a:latin typeface="Arial Black" panose="020B0A04020102020204" pitchFamily="34" charset="0"/>
              </a:rPr>
              <a:t>120+130 </a:t>
            </a:r>
            <a:r>
              <a:rPr lang="ru-RU" sz="1000" dirty="0" err="1">
                <a:latin typeface="Arial Black" panose="020B0A04020102020204" pitchFamily="34" charset="0"/>
              </a:rPr>
              <a:t>гр</a:t>
            </a:r>
            <a:r>
              <a:rPr lang="ru-RU" sz="1000" dirty="0">
                <a:latin typeface="Arial Black" panose="020B0A04020102020204" pitchFamily="34" charset="0"/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Arial Black" panose="020B0A04020102020204" pitchFamily="34" charset="0"/>
              </a:rPr>
              <a:t>Хлеб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7871666" y="3696787"/>
            <a:ext cx="3207281" cy="414418"/>
          </a:xfrm>
        </p:spPr>
        <p:txBody>
          <a:bodyPr/>
          <a:lstStyle/>
          <a:p>
            <a:r>
              <a:rPr lang="ru-RU" dirty="0" smtClean="0"/>
              <a:t>ОБЕД « ЛЮКС » - 230 РУБ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0"/>
          </p:nvPr>
        </p:nvSpPr>
        <p:spPr>
          <a:xfrm>
            <a:off x="7762884" y="4121426"/>
            <a:ext cx="3316063" cy="12531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000" dirty="0">
                <a:latin typeface="Arial Black" panose="020B0A04020102020204" pitchFamily="34" charset="0"/>
              </a:rPr>
              <a:t>В обед входит: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ru-RU" sz="1000" dirty="0" smtClean="0">
                <a:latin typeface="Arial Black" panose="020B0A04020102020204" pitchFamily="34" charset="0"/>
              </a:rPr>
              <a:t>Салат (</a:t>
            </a:r>
            <a:r>
              <a:rPr lang="ru-RU" sz="1000" dirty="0">
                <a:latin typeface="Arial Black" panose="020B0A04020102020204" pitchFamily="34" charset="0"/>
              </a:rPr>
              <a:t>120 </a:t>
            </a:r>
            <a:r>
              <a:rPr lang="ru-RU" sz="1000" dirty="0" err="1">
                <a:latin typeface="Arial Black" panose="020B0A04020102020204" pitchFamily="34" charset="0"/>
              </a:rPr>
              <a:t>гр</a:t>
            </a:r>
            <a:r>
              <a:rPr lang="ru-RU" sz="1000" dirty="0">
                <a:latin typeface="Arial Black" panose="020B0A04020102020204" pitchFamily="34" charset="0"/>
              </a:rPr>
              <a:t>)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ru-RU" sz="1000" dirty="0">
                <a:latin typeface="Arial Black" panose="020B0A04020102020204" pitchFamily="34" charset="0"/>
              </a:rPr>
              <a:t>Первое блюдо (300 </a:t>
            </a:r>
            <a:r>
              <a:rPr lang="ru-RU" sz="1000" dirty="0" err="1" smtClean="0">
                <a:latin typeface="Arial Black" panose="020B0A04020102020204" pitchFamily="34" charset="0"/>
              </a:rPr>
              <a:t>гр</a:t>
            </a:r>
            <a:r>
              <a:rPr lang="ru-RU" sz="1000" dirty="0" smtClean="0">
                <a:latin typeface="Arial Black" panose="020B0A04020102020204" pitchFamily="34" charset="0"/>
              </a:rPr>
              <a:t>)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ru-RU" sz="1000" dirty="0" smtClean="0">
                <a:latin typeface="Arial Black" panose="020B0A04020102020204" pitchFamily="34" charset="0"/>
              </a:rPr>
              <a:t>второе </a:t>
            </a:r>
            <a:r>
              <a:rPr lang="ru-RU" sz="1000" dirty="0">
                <a:latin typeface="Arial Black" panose="020B0A04020102020204" pitchFamily="34" charset="0"/>
              </a:rPr>
              <a:t>блюдо (</a:t>
            </a:r>
            <a:r>
              <a:rPr lang="ru-RU" sz="1000" dirty="0" smtClean="0">
                <a:latin typeface="Arial Black" panose="020B0A04020102020204" pitchFamily="34" charset="0"/>
              </a:rPr>
              <a:t>150+150 </a:t>
            </a:r>
            <a:r>
              <a:rPr lang="ru-RU" sz="1000" dirty="0" err="1">
                <a:latin typeface="Arial Black" panose="020B0A04020102020204" pitchFamily="34" charset="0"/>
              </a:rPr>
              <a:t>гр</a:t>
            </a:r>
            <a:r>
              <a:rPr lang="ru-RU" sz="1000" dirty="0">
                <a:latin typeface="Arial Black" panose="020B0A04020102020204" pitchFamily="34" charset="0"/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Arial Black" panose="020B0A04020102020204" pitchFamily="34" charset="0"/>
              </a:rPr>
              <a:t>Хлеб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6211957" y="5760872"/>
            <a:ext cx="5499719" cy="498470"/>
          </a:xfrm>
        </p:spPr>
        <p:txBody>
          <a:bodyPr/>
          <a:lstStyle/>
          <a:p>
            <a:r>
              <a:rPr lang="ru-RU" sz="1000" dirty="0" smtClean="0">
                <a:latin typeface="Arial Black" panose="020B0A04020102020204" pitchFamily="34" charset="0"/>
              </a:rPr>
              <a:t>ТЕЛЕФОН ДЛЯ ЗАКАЗА: +7 (916) 022-21-02,</a:t>
            </a:r>
          </a:p>
          <a:p>
            <a:r>
              <a:rPr lang="ru-RU" sz="1000" dirty="0" smtClean="0">
                <a:latin typeface="Arial Black" panose="020B0A04020102020204" pitchFamily="34" charset="0"/>
              </a:rPr>
              <a:t> e-</a:t>
            </a:r>
            <a:r>
              <a:rPr lang="ru-RU" sz="1000" dirty="0" err="1" smtClean="0">
                <a:latin typeface="Arial Black" panose="020B0A04020102020204" pitchFamily="34" charset="0"/>
              </a:rPr>
              <a:t>mail</a:t>
            </a:r>
            <a:r>
              <a:rPr lang="ru-RU" sz="1000" dirty="0" smtClean="0">
                <a:latin typeface="Arial Black" panose="020B0A04020102020204" pitchFamily="34" charset="0"/>
              </a:rPr>
              <a:t> : stolovaya1dostavka@gmail.com</a:t>
            </a:r>
            <a:endParaRPr lang="en-US" sz="1000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8335" y="744207"/>
            <a:ext cx="10785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Arial Black" panose="020B0A04020102020204" pitchFamily="34" charset="0"/>
              </a:rPr>
              <a:t>Обеды готовятся в день доставки, и приезжают к Вам ещё горячими</a:t>
            </a:r>
            <a:r>
              <a:rPr lang="ru-RU" sz="1200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ru-RU" sz="1200" dirty="0">
                <a:latin typeface="Arial Black" panose="020B0A04020102020204" pitchFamily="34" charset="0"/>
              </a:rPr>
              <a:t>Технологическая база меню насчитывает более 250 наименований.</a:t>
            </a:r>
          </a:p>
          <a:p>
            <a:pPr algn="just"/>
            <a:r>
              <a:rPr lang="ru-RU" sz="1200" dirty="0" smtClean="0">
                <a:latin typeface="Arial Black" panose="020B0A04020102020204" pitchFamily="34" charset="0"/>
              </a:rPr>
              <a:t>Для </a:t>
            </a:r>
            <a:r>
              <a:rPr lang="ru-RU" sz="1200" dirty="0">
                <a:latin typeface="Arial Black" panose="020B0A04020102020204" pitchFamily="34" charset="0"/>
              </a:rPr>
              <a:t>того, чтобы сделать обеды ещё разнообразнее мы постоянно расширяем ассортимент предлагаемых блюд. </a:t>
            </a:r>
            <a:endParaRPr lang="ru-RU" sz="1200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1200" dirty="0" smtClean="0">
                <a:latin typeface="Arial Black" panose="020B0A04020102020204" pitchFamily="34" charset="0"/>
              </a:rPr>
              <a:t>Мы предлагаем 3 вида комплексных обедов на любой вкус и аппетит: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780" y="1604416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Легкий перекус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06701" y="161289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Сытный обед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71666" y="1621370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Обед для гурманов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4" name="Рисунок 23"/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5" b="16455"/>
          <a:stretch>
            <a:fillRect/>
          </a:stretch>
        </p:blipFill>
        <p:spPr/>
      </p:pic>
      <p:pic>
        <p:nvPicPr>
          <p:cNvPr id="28" name="Рисунок 27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9" b="20779"/>
          <a:stretch>
            <a:fillRect/>
          </a:stretch>
        </p:blipFill>
        <p:spPr>
          <a:xfrm>
            <a:off x="7768819" y="2063394"/>
            <a:ext cx="3302508" cy="1533264"/>
          </a:xfrm>
          <a:gradFill>
            <a:gsLst>
              <a:gs pos="3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30" name="Рисунок 29"/>
          <p:cNvPicPr>
            <a:picLocks noGrp="1" noChangeAspect="1"/>
          </p:cNvPicPr>
          <p:nvPr>
            <p:ph type="pic" idx="2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1" b="9781"/>
          <a:stretch>
            <a:fillRect/>
          </a:stretch>
        </p:blipFill>
        <p:spPr/>
      </p:pic>
      <p:sp>
        <p:nvSpPr>
          <p:cNvPr id="31" name="TextBox 30"/>
          <p:cNvSpPr txBox="1"/>
          <p:nvPr/>
        </p:nvSpPr>
        <p:spPr>
          <a:xfrm>
            <a:off x="601318" y="5216997"/>
            <a:ext cx="650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 Black" panose="020B0A04020102020204" pitchFamily="34" charset="0"/>
              </a:rPr>
              <a:t>Организаторам питания предоставляется обед за наш счет!!! </a:t>
            </a:r>
            <a:endParaRPr lang="ru-RU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7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31164"/>
            <a:ext cx="10394707" cy="7982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Только у нас…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1" y="3404438"/>
            <a:ext cx="10394708" cy="1977443"/>
          </a:xfrm>
        </p:spPr>
        <p:txBody>
          <a:bodyPr>
            <a:normAutofit fontScale="77500" lnSpcReduction="20000"/>
          </a:bodyPr>
          <a:lstStyle/>
          <a:p>
            <a:r>
              <a:rPr lang="ru-RU" sz="1100" dirty="0" smtClean="0">
                <a:latin typeface="Arial Black" panose="020B0A04020102020204" pitchFamily="34" charset="0"/>
              </a:rPr>
              <a:t>Наше меню очень разнообразно и не повторяется в течение 14 дней.</a:t>
            </a:r>
          </a:p>
          <a:p>
            <a:r>
              <a:rPr lang="ru-RU" sz="1100" dirty="0" smtClean="0">
                <a:latin typeface="Arial Black" panose="020B0A04020102020204" pitchFamily="34" charset="0"/>
              </a:rPr>
              <a:t>вы можете составить собственное меню с учетом особенностей питания на вашем предприятии: </a:t>
            </a:r>
            <a:r>
              <a:rPr lang="ru-RU" sz="1100" dirty="0">
                <a:latin typeface="Arial Black" panose="020B0A04020102020204" pitchFamily="34" charset="0"/>
              </a:rPr>
              <a:t>Возможность заказа </a:t>
            </a:r>
            <a:r>
              <a:rPr lang="ru-RU" sz="1100" dirty="0" smtClean="0">
                <a:latin typeface="Arial Black" panose="020B0A04020102020204" pitchFamily="34" charset="0"/>
              </a:rPr>
              <a:t>завтрака, обеда </a:t>
            </a:r>
            <a:r>
              <a:rPr lang="ru-RU" sz="1100" dirty="0">
                <a:latin typeface="Arial Black" panose="020B0A04020102020204" pitchFamily="34" charset="0"/>
              </a:rPr>
              <a:t>и </a:t>
            </a:r>
            <a:r>
              <a:rPr lang="ru-RU" sz="1100" dirty="0" smtClean="0">
                <a:latin typeface="Arial Black" panose="020B0A04020102020204" pitchFamily="34" charset="0"/>
              </a:rPr>
              <a:t>ужина (актуально </a:t>
            </a:r>
            <a:r>
              <a:rPr lang="ru-RU" sz="1100" dirty="0">
                <a:latin typeface="Arial Black" panose="020B0A04020102020204" pitchFamily="34" charset="0"/>
              </a:rPr>
              <a:t>для круглосуточных работ на объектах</a:t>
            </a:r>
            <a:r>
              <a:rPr lang="ru-RU" sz="1100" dirty="0" smtClean="0">
                <a:latin typeface="Arial Black" panose="020B0A04020102020204" pitchFamily="34" charset="0"/>
              </a:rPr>
              <a:t>), </a:t>
            </a:r>
            <a:r>
              <a:rPr lang="ru-RU" sz="1100" dirty="0">
                <a:latin typeface="Arial Black" panose="020B0A04020102020204" pitchFamily="34" charset="0"/>
              </a:rPr>
              <a:t>Специальное меню для </a:t>
            </a:r>
            <a:r>
              <a:rPr lang="ru-RU" sz="1100" dirty="0" smtClean="0">
                <a:latin typeface="Arial Black" panose="020B0A04020102020204" pitchFamily="34" charset="0"/>
              </a:rPr>
              <a:t>мусульман, постное меню и др.</a:t>
            </a:r>
            <a:endParaRPr lang="ru-RU" sz="1100" dirty="0">
              <a:latin typeface="Arial Black" panose="020B0A04020102020204" pitchFamily="34" charset="0"/>
            </a:endParaRPr>
          </a:p>
          <a:p>
            <a:r>
              <a:rPr lang="ru-RU" sz="1100" dirty="0">
                <a:latin typeface="Arial Black" panose="020B0A04020102020204" pitchFamily="34" charset="0"/>
              </a:rPr>
              <a:t>Оплата производится наличными экспедитору, либо по безналичному </a:t>
            </a:r>
            <a:r>
              <a:rPr lang="ru-RU" sz="1100" dirty="0" smtClean="0">
                <a:latin typeface="Arial Black" panose="020B0A04020102020204" pitchFamily="34" charset="0"/>
              </a:rPr>
              <a:t>расчёту.</a:t>
            </a:r>
          </a:p>
          <a:p>
            <a:r>
              <a:rPr lang="ru-RU" sz="1100" dirty="0">
                <a:latin typeface="Arial Black" panose="020B0A04020102020204" pitchFamily="34" charset="0"/>
              </a:rPr>
              <a:t>С нами сотрудничают такие компании, как ОАО «</a:t>
            </a:r>
            <a:r>
              <a:rPr lang="ru-RU" sz="1100" dirty="0" err="1">
                <a:latin typeface="Arial Black" panose="020B0A04020102020204" pitchFamily="34" charset="0"/>
              </a:rPr>
              <a:t>Мосмэк</a:t>
            </a:r>
            <a:r>
              <a:rPr lang="ru-RU" sz="1100" dirty="0">
                <a:latin typeface="Arial Black" panose="020B0A04020102020204" pitchFamily="34" charset="0"/>
              </a:rPr>
              <a:t>», ГУП «</a:t>
            </a:r>
            <a:r>
              <a:rPr lang="ru-RU" sz="1100" dirty="0" err="1">
                <a:latin typeface="Arial Black" panose="020B0A04020102020204" pitchFamily="34" charset="0"/>
              </a:rPr>
              <a:t>Мосгортранс</a:t>
            </a:r>
            <a:r>
              <a:rPr lang="ru-RU" sz="1100" dirty="0">
                <a:latin typeface="Arial Black" panose="020B0A04020102020204" pitchFamily="34" charset="0"/>
              </a:rPr>
              <a:t>» (16-ый автобусный парк в г. Видное), сотрудники УМВД России по Ленинскому району, ООО «</a:t>
            </a:r>
            <a:r>
              <a:rPr lang="ru-RU" sz="1100" dirty="0" err="1">
                <a:latin typeface="Arial Black" panose="020B0A04020102020204" pitchFamily="34" charset="0"/>
              </a:rPr>
              <a:t>Еврошоп</a:t>
            </a:r>
            <a:r>
              <a:rPr lang="ru-RU" sz="1100" dirty="0">
                <a:latin typeface="Arial Black" panose="020B0A04020102020204" pitchFamily="34" charset="0"/>
              </a:rPr>
              <a:t>», ООО «</a:t>
            </a:r>
            <a:r>
              <a:rPr lang="ru-RU" sz="1100" dirty="0" err="1">
                <a:latin typeface="Arial Black" panose="020B0A04020102020204" pitchFamily="34" charset="0"/>
              </a:rPr>
              <a:t>Центрвет</a:t>
            </a:r>
            <a:r>
              <a:rPr lang="ru-RU" sz="1100" dirty="0">
                <a:latin typeface="Arial Black" panose="020B0A04020102020204" pitchFamily="34" charset="0"/>
              </a:rPr>
              <a:t>», ООО «НСВ-</a:t>
            </a:r>
            <a:r>
              <a:rPr lang="ru-RU" sz="1100" dirty="0" err="1">
                <a:latin typeface="Arial Black" panose="020B0A04020102020204" pitchFamily="34" charset="0"/>
              </a:rPr>
              <a:t>СтроиТЪ</a:t>
            </a:r>
            <a:r>
              <a:rPr lang="ru-RU" sz="1100" dirty="0">
                <a:latin typeface="Arial Black" panose="020B0A04020102020204" pitchFamily="34" charset="0"/>
              </a:rPr>
              <a:t>» и другие компании</a:t>
            </a:r>
            <a:r>
              <a:rPr lang="ru-RU" sz="1100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ru-RU" sz="1100" b="1" i="1" dirty="0" smtClean="0">
                <a:latin typeface="Arial Black" panose="020B0A04020102020204" pitchFamily="34" charset="0"/>
              </a:rPr>
              <a:t>Пробный обед – бесплатно!!! </a:t>
            </a:r>
          </a:p>
          <a:p>
            <a:r>
              <a:rPr lang="ru-RU" sz="13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Неважно</a:t>
            </a:r>
            <a:r>
              <a:rPr lang="ru-RU" sz="1300" dirty="0">
                <a:solidFill>
                  <a:schemeClr val="accent2"/>
                </a:solidFill>
                <a:latin typeface="Arial Black" panose="020B0A04020102020204" pitchFamily="34" charset="0"/>
              </a:rPr>
              <a:t>, где работаешь. Важно, </a:t>
            </a:r>
            <a:r>
              <a:rPr lang="ru-RU" sz="13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что ешь!  Вкусная домашняя еда в нужное время и в нужном месте!!! Звоните!!!</a:t>
            </a:r>
            <a:endParaRPr lang="ru-RU" sz="1300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83154" y="5772324"/>
            <a:ext cx="5499719" cy="498470"/>
          </a:xfrm>
        </p:spPr>
        <p:txBody>
          <a:bodyPr/>
          <a:lstStyle/>
          <a:p>
            <a:r>
              <a:rPr lang="ru-RU" sz="1000" dirty="0" smtClean="0">
                <a:latin typeface="Arial Black" panose="020B0A04020102020204" pitchFamily="34" charset="0"/>
              </a:rPr>
              <a:t>ТЕЛЕФОН ДЛЯ ЗАКАЗА: +7 (916) 022-21-02,</a:t>
            </a:r>
          </a:p>
          <a:p>
            <a:r>
              <a:rPr lang="ru-RU" sz="1000" dirty="0" smtClean="0">
                <a:latin typeface="Arial Black" panose="020B0A04020102020204" pitchFamily="34" charset="0"/>
              </a:rPr>
              <a:t> e-</a:t>
            </a:r>
            <a:r>
              <a:rPr lang="ru-RU" sz="1000" dirty="0" err="1" smtClean="0">
                <a:latin typeface="Arial Black" panose="020B0A04020102020204" pitchFamily="34" charset="0"/>
              </a:rPr>
              <a:t>mail</a:t>
            </a:r>
            <a:r>
              <a:rPr lang="ru-RU" sz="1000" dirty="0" smtClean="0">
                <a:latin typeface="Arial Black" panose="020B0A04020102020204" pitchFamily="34" charset="0"/>
              </a:rPr>
              <a:t> : stolovaya1dostavka@gmail.com</a:t>
            </a:r>
            <a:endParaRPr lang="en-US" sz="10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292" y="871582"/>
            <a:ext cx="667362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Arial Black" panose="020B0A04020102020204" pitchFamily="34" charset="0"/>
              </a:rPr>
              <a:t>Обед «Эконом»: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Arial Black" panose="020B0A04020102020204" pitchFamily="34" charset="0"/>
              </a:rPr>
              <a:t>Салаты: Капустный, Винегрет, Весенний, Свекольный и др.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Arial Black" panose="020B0A04020102020204" pitchFamily="34" charset="0"/>
              </a:rPr>
              <a:t>Супы: Щи, Борщ, Куриная лапша, Овощной и др.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Arial Black" panose="020B0A04020102020204" pitchFamily="34" charset="0"/>
              </a:rPr>
              <a:t>Вторые блюда: Котлета мясная, Гуляш из говядины, Плов, Курица отварная, Люля-кебаб и др.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Arial Black" panose="020B0A04020102020204" pitchFamily="34" charset="0"/>
              </a:rPr>
              <a:t>Гарниры: Спагетти, Рис, Гречка, Капуста тушеная и др.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9292" y="1727616"/>
            <a:ext cx="692545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Arial Black" panose="020B0A04020102020204" pitchFamily="34" charset="0"/>
              </a:rPr>
              <a:t>Обед </a:t>
            </a:r>
            <a:r>
              <a:rPr lang="ru-RU" sz="900" dirty="0" smtClean="0">
                <a:latin typeface="Arial Black" panose="020B0A04020102020204" pitchFamily="34" charset="0"/>
              </a:rPr>
              <a:t>«Стандарт»:</a:t>
            </a:r>
            <a:endParaRPr lang="ru-RU" sz="9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Arial Black" panose="020B0A04020102020204" pitchFamily="34" charset="0"/>
              </a:rPr>
              <a:t>Салаты</a:t>
            </a:r>
            <a:r>
              <a:rPr lang="ru-RU" sz="900" dirty="0" smtClean="0">
                <a:latin typeface="Arial Black" panose="020B0A04020102020204" pitchFamily="34" charset="0"/>
              </a:rPr>
              <a:t>: Столичный, Крабовый, </a:t>
            </a:r>
            <a:r>
              <a:rPr lang="ru-RU" sz="900" dirty="0" err="1" smtClean="0">
                <a:latin typeface="Arial Black" panose="020B0A04020102020204" pitchFamily="34" charset="0"/>
              </a:rPr>
              <a:t>Бокер</a:t>
            </a:r>
            <a:r>
              <a:rPr lang="ru-RU" sz="900" dirty="0" smtClean="0">
                <a:latin typeface="Arial Black" panose="020B0A04020102020204" pitchFamily="34" charset="0"/>
              </a:rPr>
              <a:t>, Греческий </a:t>
            </a:r>
            <a:r>
              <a:rPr lang="ru-RU" sz="900" dirty="0">
                <a:latin typeface="Arial Black" panose="020B0A04020102020204" pitchFamily="34" charset="0"/>
              </a:rPr>
              <a:t>и др.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Arial Black" panose="020B0A04020102020204" pitchFamily="34" charset="0"/>
              </a:rPr>
              <a:t>Супы: Щи, Борщ, </a:t>
            </a:r>
            <a:r>
              <a:rPr lang="ru-RU" sz="900" dirty="0" smtClean="0">
                <a:latin typeface="Arial Black" panose="020B0A04020102020204" pitchFamily="34" charset="0"/>
              </a:rPr>
              <a:t>Рассольник, Мясная солянка и </a:t>
            </a:r>
            <a:r>
              <a:rPr lang="ru-RU" sz="900" dirty="0">
                <a:latin typeface="Arial Black" panose="020B0A04020102020204" pitchFamily="34" charset="0"/>
              </a:rPr>
              <a:t>др.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Arial Black" panose="020B0A04020102020204" pitchFamily="34" charset="0"/>
              </a:rPr>
              <a:t>Вторые блюда: </a:t>
            </a:r>
            <a:r>
              <a:rPr lang="ru-RU" sz="900" dirty="0" smtClean="0">
                <a:latin typeface="Arial Black" panose="020B0A04020102020204" pitchFamily="34" charset="0"/>
              </a:rPr>
              <a:t>Куриное филе под сыром с овощами, Свинина по-французски, Рыба в кляре и др.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Arial Black" panose="020B0A04020102020204" pitchFamily="34" charset="0"/>
              </a:rPr>
              <a:t>Гарниры</a:t>
            </a:r>
            <a:r>
              <a:rPr lang="ru-RU" sz="900" dirty="0">
                <a:latin typeface="Arial Black" panose="020B0A04020102020204" pitchFamily="34" charset="0"/>
              </a:rPr>
              <a:t>: </a:t>
            </a:r>
            <a:r>
              <a:rPr lang="ru-RU" sz="900" dirty="0" smtClean="0">
                <a:latin typeface="Arial Black" panose="020B0A04020102020204" pitchFamily="34" charset="0"/>
              </a:rPr>
              <a:t>Рис с овощами, Овощи на пару, Спагетти с сыром и др.</a:t>
            </a:r>
            <a:endParaRPr lang="ru-RU" sz="900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9292" y="2512446"/>
            <a:ext cx="777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Arial Black" panose="020B0A04020102020204" pitchFamily="34" charset="0"/>
              </a:rPr>
              <a:t>Обед </a:t>
            </a:r>
            <a:r>
              <a:rPr lang="ru-RU" sz="900" dirty="0" smtClean="0">
                <a:latin typeface="Arial Black" panose="020B0A04020102020204" pitchFamily="34" charset="0"/>
              </a:rPr>
              <a:t>«Люкс»:</a:t>
            </a:r>
            <a:endParaRPr lang="ru-RU" sz="9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Arial Black" panose="020B0A04020102020204" pitchFamily="34" charset="0"/>
              </a:rPr>
              <a:t>Салаты: </a:t>
            </a:r>
            <a:r>
              <a:rPr lang="ru-RU" sz="900" dirty="0" smtClean="0">
                <a:latin typeface="Arial Black" panose="020B0A04020102020204" pitchFamily="34" charset="0"/>
              </a:rPr>
              <a:t>Цезарь с курицей, Салат из морепродуктов, Дамский каприз, Грибное лукошко </a:t>
            </a:r>
            <a:r>
              <a:rPr lang="ru-RU" sz="900" dirty="0">
                <a:latin typeface="Arial Black" panose="020B0A04020102020204" pitchFamily="34" charset="0"/>
              </a:rPr>
              <a:t>и др</a:t>
            </a:r>
            <a:r>
              <a:rPr lang="ru-RU" sz="900" dirty="0" smtClean="0">
                <a:latin typeface="Arial Black" panose="020B0A04020102020204" pitchFamily="34" charset="0"/>
              </a:rPr>
              <a:t>.</a:t>
            </a:r>
            <a:endParaRPr lang="ru-RU" sz="9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Arial Black" panose="020B0A04020102020204" pitchFamily="34" charset="0"/>
              </a:rPr>
              <a:t>Супы: </a:t>
            </a:r>
            <a:r>
              <a:rPr lang="ru-RU" sz="900" dirty="0" smtClean="0">
                <a:latin typeface="Arial Black" panose="020B0A04020102020204" pitchFamily="34" charset="0"/>
              </a:rPr>
              <a:t>Гороховый с </a:t>
            </a:r>
            <a:r>
              <a:rPr lang="ru-RU" sz="900" dirty="0" err="1" smtClean="0">
                <a:latin typeface="Arial Black" panose="020B0A04020102020204" pitchFamily="34" charset="0"/>
              </a:rPr>
              <a:t>копченностями</a:t>
            </a:r>
            <a:r>
              <a:rPr lang="ru-RU" sz="900" dirty="0" smtClean="0">
                <a:latin typeface="Arial Black" panose="020B0A04020102020204" pitchFamily="34" charset="0"/>
              </a:rPr>
              <a:t>, Борщ, </a:t>
            </a:r>
            <a:r>
              <a:rPr lang="ru-RU" sz="900" dirty="0">
                <a:latin typeface="Arial Black" panose="020B0A04020102020204" pitchFamily="34" charset="0"/>
              </a:rPr>
              <a:t>Мясная </a:t>
            </a:r>
            <a:r>
              <a:rPr lang="ru-RU" sz="900" dirty="0" smtClean="0">
                <a:latin typeface="Arial Black" panose="020B0A04020102020204" pitchFamily="34" charset="0"/>
              </a:rPr>
              <a:t>солянка, Грибная солянка </a:t>
            </a:r>
            <a:r>
              <a:rPr lang="ru-RU" sz="900" dirty="0">
                <a:latin typeface="Arial Black" panose="020B0A04020102020204" pitchFamily="34" charset="0"/>
              </a:rPr>
              <a:t>и др.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Arial Black" panose="020B0A04020102020204" pitchFamily="34" charset="0"/>
              </a:rPr>
              <a:t>Вторые блюда: </a:t>
            </a:r>
            <a:r>
              <a:rPr lang="ru-RU" sz="900" dirty="0" smtClean="0">
                <a:latin typeface="Arial Black" panose="020B0A04020102020204" pitchFamily="34" charset="0"/>
              </a:rPr>
              <a:t>Буженина </a:t>
            </a:r>
            <a:r>
              <a:rPr lang="ru-RU" sz="900" dirty="0" err="1" smtClean="0">
                <a:latin typeface="Arial Black" panose="020B0A04020102020204" pitchFamily="34" charset="0"/>
              </a:rPr>
              <a:t>запеченая</a:t>
            </a:r>
            <a:r>
              <a:rPr lang="ru-RU" sz="900" dirty="0" smtClean="0">
                <a:latin typeface="Arial Black" panose="020B0A04020102020204" pitchFamily="34" charset="0"/>
              </a:rPr>
              <a:t>, Свинина с грибами под сыром, Семга </a:t>
            </a:r>
            <a:r>
              <a:rPr lang="ru-RU" sz="900" dirty="0" err="1" smtClean="0">
                <a:latin typeface="Arial Black" panose="020B0A04020102020204" pitchFamily="34" charset="0"/>
              </a:rPr>
              <a:t>запеченая</a:t>
            </a:r>
            <a:r>
              <a:rPr lang="ru-RU" sz="900" dirty="0" smtClean="0">
                <a:latin typeface="Arial Black" panose="020B0A04020102020204" pitchFamily="34" charset="0"/>
              </a:rPr>
              <a:t>, </a:t>
            </a:r>
            <a:r>
              <a:rPr lang="ru-RU" sz="900" dirty="0" err="1" smtClean="0">
                <a:latin typeface="Arial Black" panose="020B0A04020102020204" pitchFamily="34" charset="0"/>
              </a:rPr>
              <a:t>Фрикассе</a:t>
            </a:r>
            <a:r>
              <a:rPr lang="ru-RU" sz="900" dirty="0" smtClean="0">
                <a:latin typeface="Arial Black" panose="020B0A04020102020204" pitchFamily="34" charset="0"/>
              </a:rPr>
              <a:t> из кур и </a:t>
            </a:r>
            <a:r>
              <a:rPr lang="ru-RU" sz="900" dirty="0">
                <a:latin typeface="Arial Black" panose="020B0A04020102020204" pitchFamily="34" charset="0"/>
              </a:rPr>
              <a:t>др.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Arial Black" panose="020B0A04020102020204" pitchFamily="34" charset="0"/>
              </a:rPr>
              <a:t>Гарниры: Рис с овощами, Овощи на пару, Спагетти с сыром и др.</a:t>
            </a:r>
            <a:endParaRPr lang="ru-RU" sz="900" dirty="0"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103" y="829660"/>
            <a:ext cx="3666624" cy="12649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896" y="2201752"/>
            <a:ext cx="1313831" cy="8742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187" y="2201752"/>
            <a:ext cx="1319184" cy="8778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6640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2909</TotalTime>
  <Words>614</Words>
  <Application>Microsoft Office PowerPoint</Application>
  <PresentationFormat>Широкоэкранный</PresentationFormat>
  <Paragraphs>69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Impact</vt:lpstr>
      <vt:lpstr>Главное мероприятие</vt:lpstr>
      <vt:lpstr>СТОЛОВАЯ №1</vt:lpstr>
      <vt:lpstr>О нас</vt:lpstr>
      <vt:lpstr>Комплексные обеды</vt:lpstr>
      <vt:lpstr>Только у нас…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СТОЛОВАЯ №1</dc:title>
  <dc:creator>Катя</dc:creator>
  <cp:lastModifiedBy>Катя</cp:lastModifiedBy>
  <cp:revision>26</cp:revision>
  <cp:lastPrinted>2017-03-01T09:08:39Z</cp:lastPrinted>
  <dcterms:created xsi:type="dcterms:W3CDTF">2017-02-27T08:39:46Z</dcterms:created>
  <dcterms:modified xsi:type="dcterms:W3CDTF">2017-03-01T09:08:55Z</dcterms:modified>
</cp:coreProperties>
</file>